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  <p:sldMasterId id="2147483800" r:id="rId2"/>
  </p:sldMasterIdLst>
  <p:notesMasterIdLst>
    <p:notesMasterId r:id="rId15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embeddedFontLst>
    <p:embeddedFont>
      <p:font typeface="Constantia" pitchFamily="18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Bookshelf Symbol 7" pitchFamily="2" charset="2"/>
      <p:regular r:id="rId28"/>
    </p:embeddedFont>
    <p:embeddedFont>
      <p:font typeface="Tunga" charset="0"/>
      <p:regular r:id="rId29"/>
    </p:embeddedFont>
    <p:embeddedFont>
      <p:font typeface="Wingdings 2" pitchFamily="18" charset="2"/>
      <p:regular r:id="rId30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B88800"/>
    <a:srgbClr val="006666"/>
    <a:srgbClr val="F2C400"/>
    <a:srgbClr val="9E7500"/>
    <a:srgbClr val="FFCC00"/>
    <a:srgbClr val="3898B2"/>
    <a:srgbClr val="AD3AF4"/>
    <a:srgbClr val="CC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56"/>
      </p:cViewPr>
      <p:guideLst>
        <p:guide orient="horz" pos="34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AFD9E-87E6-4E7D-B353-9AEE63B25588}" type="datetimeFigureOut">
              <a:rPr lang="pt-PT" smtClean="0"/>
              <a:t>27/03/2020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66D74-4AD2-4340-A02C-C82BB2195AD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685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07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391" y="5008332"/>
            <a:ext cx="8712968" cy="167920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286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5714EA6-6D7F-42C9-9A5B-EC7562215CE0}" type="datetimeFigureOut">
              <a:rPr lang="pt-PT" smtClean="0"/>
              <a:t>27/03/2020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C53C017C-1ADD-4265-AE1B-207A256933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00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1716" cy="3153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ângulo 4"/>
          <p:cNvSpPr/>
          <p:nvPr userDrawn="1"/>
        </p:nvSpPr>
        <p:spPr>
          <a:xfrm>
            <a:off x="219718" y="548679"/>
            <a:ext cx="8704564" cy="6120681"/>
          </a:xfrm>
          <a:prstGeom prst="rect">
            <a:avLst/>
          </a:prstGeom>
          <a:solidFill>
            <a:schemeClr val="bg1"/>
          </a:solidFill>
          <a:ln w="57150">
            <a:solidFill>
              <a:srgbClr val="006666"/>
            </a:solidFill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5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7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779912" y="1166663"/>
            <a:ext cx="5364087" cy="569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 rot="21415125">
            <a:off x="29861" y="285558"/>
            <a:ext cx="7161293" cy="187220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7200"/>
              </a:lnSpc>
            </a:pPr>
            <a:r>
              <a:rPr lang="pt-PT" sz="7000" b="1" dirty="0" err="1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Past</a:t>
            </a:r>
            <a:r>
              <a:rPr lang="pt-PT" sz="70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7000" b="1" dirty="0" err="1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Simple</a:t>
            </a:r>
            <a:endParaRPr lang="pt-PT" sz="7000" b="1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7200"/>
              </a:lnSpc>
            </a:pPr>
            <a:r>
              <a:rPr lang="pt-PT" sz="70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Irregular </a:t>
            </a:r>
            <a:r>
              <a:rPr lang="pt-PT" sz="7000" b="1" dirty="0" err="1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verbs</a:t>
            </a:r>
            <a:endParaRPr lang="pt-PT" sz="70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63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521" y="4995393"/>
            <a:ext cx="8640959" cy="15299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make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pt-P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mince</a:t>
            </a:r>
            <a:r>
              <a:rPr lang="pt-P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pie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I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I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made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 chocolate </a:t>
            </a:r>
            <a:r>
              <a:rPr lang="pt-PT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cake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P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4048" y="3789040"/>
            <a:ext cx="3806520" cy="1123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/ make / an apple pie? 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3116" y="3284984"/>
            <a:ext cx="56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pt-PT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275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2331" y="5013176"/>
            <a:ext cx="7919339" cy="15299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Peter</a:t>
            </a:r>
            <a:r>
              <a:rPr lang="pt-PT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buy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new camera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he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08104" y="3772898"/>
            <a:ext cx="3302465" cy="1139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Peter/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buy / a new camera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7423" y="3284984"/>
            <a:ext cx="829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Bookshelf Symbol 7"/>
              </a:rPr>
              <a:t></a:t>
            </a:r>
            <a:endParaRPr lang="pt-PT" sz="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373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9786" y="4995393"/>
            <a:ext cx="8744428" cy="1529951"/>
          </a:xfrm>
          <a:prstGeom prst="roundRect">
            <a:avLst>
              <a:gd name="adj" fmla="val 2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Maggie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drink</a:t>
            </a:r>
            <a:r>
              <a:rPr lang="pt-PT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beer</a:t>
            </a:r>
            <a:r>
              <a:rPr lang="pt-PT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she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She </a:t>
            </a:r>
            <a:r>
              <a:rPr lang="pt-PT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drank</a:t>
            </a:r>
            <a:r>
              <a:rPr lang="pt-P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orange juice.</a:t>
            </a:r>
            <a:endParaRPr lang="pt-P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4048" y="3789040"/>
            <a:ext cx="3806520" cy="1123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Maggie / drink / water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3116" y="3284984"/>
            <a:ext cx="56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pt-PT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723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m 3" descr="revans2_Chalkboar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82" y="288032"/>
            <a:ext cx="660728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53395" y="969690"/>
            <a:ext cx="53908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Irregular verbs make the past form in different </a:t>
            </a:r>
            <a:r>
              <a:rPr lang="pt-P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ways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P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P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go - </a:t>
            </a:r>
            <a:r>
              <a:rPr lang="pt-P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went</a:t>
            </a:r>
          </a:p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eat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P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ate</a:t>
            </a:r>
          </a:p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take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P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took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04047" y="2465479"/>
            <a:ext cx="4139952" cy="439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93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m 5" descr="revans2_Chalkboar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32656"/>
            <a:ext cx="626494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987253" y="980728"/>
            <a:ext cx="5329163" cy="30243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Negative </a:t>
            </a:r>
            <a:r>
              <a:rPr lang="pt-PT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sentences</a:t>
            </a:r>
            <a:r>
              <a:rPr lang="pt-P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pt-PT" sz="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pt-P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Subject + didn’t + infinitive</a:t>
            </a:r>
          </a:p>
          <a:p>
            <a:pPr algn="ctr"/>
            <a:endParaRPr lang="pt-PT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PT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</a:t>
            </a:r>
            <a:r>
              <a:rPr lang="pt-PT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pt-PT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You </a:t>
            </a:r>
            <a:r>
              <a:rPr lang="pt-P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 buy </a:t>
            </a: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tickets for the concert.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2980"/>
            <a:ext cx="3699331" cy="3925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82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m 5" descr="revans2_Chalkboar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2656"/>
            <a:ext cx="6336953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483768" y="836712"/>
            <a:ext cx="6264696" cy="30243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2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Interrogative sentences</a:t>
            </a:r>
          </a:p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+ subject + infinitive</a:t>
            </a:r>
          </a:p>
          <a:p>
            <a:pPr algn="ctr"/>
            <a:endParaRPr lang="pt-P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Ex: </a:t>
            </a:r>
            <a:r>
              <a:rPr lang="pt-PT" sz="3200" b="1" dirty="0" err="1" smtClean="0">
                <a:solidFill>
                  <a:srgbClr val="F2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200" b="1" dirty="0" smtClean="0">
                <a:solidFill>
                  <a:srgbClr val="F2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she buy a CD? </a:t>
            </a:r>
          </a:p>
          <a:p>
            <a:pPr algn="ctr"/>
            <a:endParaRPr lang="pt-P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2980"/>
            <a:ext cx="3699331" cy="3925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26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50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802" y="4995393"/>
            <a:ext cx="8456396" cy="15299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Michael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 homework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>
              <a:lnSpc>
                <a:spcPts val="6000"/>
              </a:lnSpc>
            </a:pP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he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1074" y="188640"/>
            <a:ext cx="7481286" cy="69091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Ask and answer. Follow the model.</a:t>
            </a:r>
            <a:endParaRPr lang="pt-P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8024" y="3772898"/>
            <a:ext cx="4022545" cy="1139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Michael / do / his </a:t>
            </a:r>
            <a:r>
              <a:rPr lang="pt-PT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homework</a:t>
            </a:r>
            <a:r>
              <a:rPr lang="pt-P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7423" y="3284984"/>
            <a:ext cx="829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Bookshelf Symbol 7"/>
              </a:rPr>
              <a:t></a:t>
            </a:r>
            <a:endParaRPr lang="pt-PT" sz="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696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8851" y="5013176"/>
            <a:ext cx="8421074" cy="15299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Ann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eat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hamburger?</a:t>
            </a:r>
          </a:p>
          <a:p>
            <a:pPr algn="ctr">
              <a:lnSpc>
                <a:spcPts val="6000"/>
              </a:lnSpc>
            </a:pP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she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P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ate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salad.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7563" y="4149080"/>
            <a:ext cx="4313006" cy="763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eat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pizza</a:t>
            </a:r>
            <a:r>
              <a:rPr lang="pt-P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3116" y="3645024"/>
            <a:ext cx="56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pt-PT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604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572" y="501317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PT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win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match?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6000"/>
              </a:lnSpc>
            </a:pPr>
            <a:r>
              <a:rPr lang="pt-PT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pt-PT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4048" y="3772898"/>
            <a:ext cx="3806521" cy="1139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game</a:t>
            </a:r>
            <a:r>
              <a:rPr lang="pt-P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7423" y="3284984"/>
            <a:ext cx="829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Bookshelf Symbol 7"/>
              </a:rPr>
              <a:t></a:t>
            </a:r>
            <a:endParaRPr lang="pt-PT" sz="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176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3529" y="4995393"/>
            <a:ext cx="8456396" cy="15299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pt-PT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Sue</a:t>
            </a:r>
            <a:r>
              <a:rPr lang="pt-PT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ride </a:t>
            </a:r>
            <a:r>
              <a:rPr lang="pt-PT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pt-PT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bike</a:t>
            </a:r>
            <a:r>
              <a:rPr lang="pt-PT" sz="3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pt-PT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work?</a:t>
            </a:r>
          </a:p>
          <a:p>
            <a:pPr algn="ctr">
              <a:lnSpc>
                <a:spcPts val="6000"/>
              </a:lnSpc>
            </a:pPr>
            <a:r>
              <a:rPr lang="pt-PT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she </a:t>
            </a:r>
            <a:r>
              <a:rPr lang="pt-PT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She </a:t>
            </a:r>
            <a:r>
              <a:rPr lang="pt-PT" sz="3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drove</a:t>
            </a:r>
            <a:r>
              <a:rPr lang="pt-PT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to work.</a:t>
            </a:r>
            <a:endParaRPr lang="pt-PT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7" y="3789040"/>
            <a:ext cx="4094552" cy="1123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 / catch / the bus to work?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3116" y="3284984"/>
            <a:ext cx="56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endParaRPr lang="pt-PT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772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65" y="578504"/>
            <a:ext cx="8635749" cy="44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01317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PT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go</a:t>
            </a:r>
            <a:r>
              <a:rPr lang="pt-PT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the beach?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6000"/>
              </a:lnSpc>
            </a:pPr>
            <a:r>
              <a:rPr lang="pt-PT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pt-PT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08104" y="3772898"/>
            <a:ext cx="3302465" cy="1139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/ go / to the beach? 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7423" y="3284984"/>
            <a:ext cx="829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Bookshelf Symbol 7"/>
              </a:rPr>
              <a:t></a:t>
            </a:r>
            <a:endParaRPr lang="pt-PT" sz="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287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1750</TotalTime>
  <Words>246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Constantia</vt:lpstr>
      <vt:lpstr>Verdana</vt:lpstr>
      <vt:lpstr>Calibri</vt:lpstr>
      <vt:lpstr>Bookshelf Symbol 7</vt:lpstr>
      <vt:lpstr>Tunga</vt:lpstr>
      <vt:lpstr>Wingdings 2</vt:lpstr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Margarida Coelho</dc:creator>
  <cp:lastModifiedBy>Esther</cp:lastModifiedBy>
  <cp:revision>157</cp:revision>
  <dcterms:created xsi:type="dcterms:W3CDTF">2012-06-11T12:30:49Z</dcterms:created>
  <dcterms:modified xsi:type="dcterms:W3CDTF">2020-03-27T09:23:04Z</dcterms:modified>
</cp:coreProperties>
</file>